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C8D-4F0D-4308-8D3A-D4B01966FD2B}" type="datetimeFigureOut">
              <a:rPr lang="tr-TR" smtClean="0"/>
              <a:t>18.05.2020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0DB4-7B17-4ACF-B900-1A85F9EB64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C8D-4F0D-4308-8D3A-D4B01966FD2B}" type="datetimeFigureOut">
              <a:rPr lang="tr-TR" smtClean="0"/>
              <a:t>18.05.2020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0DB4-7B17-4ACF-B900-1A85F9EB64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C8D-4F0D-4308-8D3A-D4B01966FD2B}" type="datetimeFigureOut">
              <a:rPr lang="tr-TR" smtClean="0"/>
              <a:t>18.05.2020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0DB4-7B17-4ACF-B900-1A85F9EB64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C8D-4F0D-4308-8D3A-D4B01966FD2B}" type="datetimeFigureOut">
              <a:rPr lang="tr-TR" smtClean="0"/>
              <a:t>18.05.2020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0DB4-7B17-4ACF-B900-1A85F9EB64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C8D-4F0D-4308-8D3A-D4B01966FD2B}" type="datetimeFigureOut">
              <a:rPr lang="tr-TR" smtClean="0"/>
              <a:t>18.05.2020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0DB4-7B17-4ACF-B900-1A85F9EB64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C8D-4F0D-4308-8D3A-D4B01966FD2B}" type="datetimeFigureOut">
              <a:rPr lang="tr-TR" smtClean="0"/>
              <a:t>18.05.2020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0DB4-7B17-4ACF-B900-1A85F9EB64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C8D-4F0D-4308-8D3A-D4B01966FD2B}" type="datetimeFigureOut">
              <a:rPr lang="tr-TR" smtClean="0"/>
              <a:t>18.05.2020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0DB4-7B17-4ACF-B900-1A85F9EB64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C8D-4F0D-4308-8D3A-D4B01966FD2B}" type="datetimeFigureOut">
              <a:rPr lang="tr-TR" smtClean="0"/>
              <a:t>18.05.2020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0DB4-7B17-4ACF-B900-1A85F9EB64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C8D-4F0D-4308-8D3A-D4B01966FD2B}" type="datetimeFigureOut">
              <a:rPr lang="tr-TR" smtClean="0"/>
              <a:t>18.05.2020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0DB4-7B17-4ACF-B900-1A85F9EB64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C8D-4F0D-4308-8D3A-D4B01966FD2B}" type="datetimeFigureOut">
              <a:rPr lang="tr-TR" smtClean="0"/>
              <a:t>18.05.2020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0DB4-7B17-4ACF-B900-1A85F9EB64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C8D-4F0D-4308-8D3A-D4B01966FD2B}" type="datetimeFigureOut">
              <a:rPr lang="tr-TR" smtClean="0"/>
              <a:t>18.05.2020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0DB4-7B17-4ACF-B900-1A85F9EB64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B9C8D-4F0D-4308-8D3A-D4B01966FD2B}" type="datetimeFigureOut">
              <a:rPr lang="tr-TR" smtClean="0"/>
              <a:t>18.05.2020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C0DB4-7B17-4ACF-B900-1A85F9EB644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Şehit Uzman Çavuş </a:t>
            </a:r>
            <a:r>
              <a:rPr lang="tr-TR" dirty="0" err="1" smtClean="0"/>
              <a:t>Tuncer</a:t>
            </a:r>
            <a:r>
              <a:rPr lang="tr-TR" dirty="0" smtClean="0"/>
              <a:t> Doğan İmam Hatip Ortaokulu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Tanıtım Sunusu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500" dirty="0" smtClean="0"/>
              <a:t>Ağrı Valisi Sayın Süleyman </a:t>
            </a:r>
            <a:r>
              <a:rPr lang="tr-TR" sz="2500" dirty="0" err="1" smtClean="0"/>
              <a:t>Elban’a</a:t>
            </a:r>
            <a:r>
              <a:rPr lang="tr-TR" sz="2500" dirty="0" smtClean="0"/>
              <a:t> yaptıkları kodlama çalışmasını sunan okulumuz öğrencileri Hazar Üzeyir POLAT VE Abdullah ASLAN.</a:t>
            </a:r>
            <a:endParaRPr lang="tr-TR" sz="2500" dirty="0"/>
          </a:p>
        </p:txBody>
      </p:sp>
      <p:pic>
        <p:nvPicPr>
          <p:cNvPr id="9218" name="Picture 2" descr="C:\Users\müdür yardımcı\Desktop\Okul Tanıtım Sunusu\IMG_21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00200"/>
            <a:ext cx="742955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Ağrı İbrahim Çeçen Üniversitesi Ziyaretimiz.</a:t>
            </a:r>
            <a:endParaRPr lang="tr-TR" dirty="0"/>
          </a:p>
        </p:txBody>
      </p:sp>
      <p:pic>
        <p:nvPicPr>
          <p:cNvPr id="10242" name="Picture 2" descr="C:\Users\müdür yardımcı\Desktop\Okul Tanıtım Sunusu\IMG_2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Okulumuz öğrencisi Yusuf </a:t>
            </a:r>
            <a:r>
              <a:rPr lang="tr-TR" dirty="0" err="1" smtClean="0"/>
              <a:t>Oğur’un</a:t>
            </a:r>
            <a:r>
              <a:rPr lang="tr-TR" dirty="0" smtClean="0"/>
              <a:t> Bölge Birinciliği.</a:t>
            </a:r>
            <a:endParaRPr lang="tr-TR" dirty="0"/>
          </a:p>
        </p:txBody>
      </p:sp>
      <p:pic>
        <p:nvPicPr>
          <p:cNvPr id="11266" name="Picture 2" descr="C:\Users\müdür yardımcı\Desktop\Okul Tanıtım Sunusu\IMG_21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00200"/>
            <a:ext cx="728667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 Amblemimiz</a:t>
            </a:r>
            <a:endParaRPr lang="tr-TR" dirty="0"/>
          </a:p>
        </p:txBody>
      </p:sp>
      <p:pic>
        <p:nvPicPr>
          <p:cNvPr id="1026" name="Picture 2" descr="C:\Users\müdür yardımcı\Desktop\Okul Tanıtım Sunusu\IMG_2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643050"/>
            <a:ext cx="463799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 descr="C:\Users\müdür yardımcı\Desktop\Okul Tanıtım Sunusu\IMG_21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8229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dirty="0" smtClean="0"/>
              <a:t>Okulumuzu adına veren aziz şehidimizin kıymetli anne ve babasının okulumuzu ziyaretinden bir kare.</a:t>
            </a:r>
            <a:endParaRPr lang="tr-TR" sz="2500" dirty="0"/>
          </a:p>
        </p:txBody>
      </p:sp>
      <p:pic>
        <p:nvPicPr>
          <p:cNvPr id="3074" name="Picture 2" descr="C:\Users\müdür yardımcı\Desktop\Okul Tanıtım Sunusu\IMG_2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Okulumuz öğrencisi Abdullah ASLAN, </a:t>
            </a:r>
            <a:r>
              <a:rPr lang="tr-TR" sz="2000" dirty="0" err="1" smtClean="0"/>
              <a:t>KodlaAğrı</a:t>
            </a:r>
            <a:r>
              <a:rPr lang="tr-TR" sz="2000" dirty="0" smtClean="0"/>
              <a:t> projesi kapsamında yaptığı ödüllü çalışmayı Gaziantep Büyükşehir Belediye Başkanı Fatma ŞAHİN ve Ağrı Belediye Başkanı Savcı </a:t>
            </a:r>
            <a:r>
              <a:rPr lang="tr-TR" sz="2000" dirty="0" err="1" smtClean="0"/>
              <a:t>SAYAN’a</a:t>
            </a:r>
            <a:r>
              <a:rPr lang="tr-TR" sz="2000" dirty="0" smtClean="0"/>
              <a:t> anlatırken.</a:t>
            </a:r>
            <a:endParaRPr lang="tr-TR" sz="2000" dirty="0"/>
          </a:p>
        </p:txBody>
      </p:sp>
      <p:pic>
        <p:nvPicPr>
          <p:cNvPr id="4098" name="Picture 2" descr="C:\Users\müdür yardımcı\Desktop\Okul Tanıtım Sunusu\IMG_21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9184" y="1571612"/>
            <a:ext cx="6785631" cy="4554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500" dirty="0" smtClean="0"/>
              <a:t>Boks ve atletizm alanlarında okulumuza Türkiye dereceleri getiren öğrencilerimiz Abdullah Ömer Gökçe ve Yusuf </a:t>
            </a:r>
            <a:r>
              <a:rPr lang="tr-TR" sz="2500" dirty="0" err="1" smtClean="0"/>
              <a:t>Oğur</a:t>
            </a:r>
            <a:r>
              <a:rPr lang="tr-TR" sz="2500" dirty="0" smtClean="0"/>
              <a:t>, ödüllerini okul müdürümüz Şemsettin </a:t>
            </a:r>
            <a:r>
              <a:rPr lang="tr-TR" sz="2500" dirty="0" err="1" smtClean="0"/>
              <a:t>BURAK’tan</a:t>
            </a:r>
            <a:r>
              <a:rPr lang="tr-TR" sz="2500" dirty="0" smtClean="0"/>
              <a:t> alırken. </a:t>
            </a:r>
            <a:endParaRPr lang="tr-TR" sz="2500" dirty="0"/>
          </a:p>
        </p:txBody>
      </p:sp>
      <p:pic>
        <p:nvPicPr>
          <p:cNvPr id="5122" name="Picture 2" descr="C:\Users\müdür yardımcı\Desktop\Okul Tanıtım Sunusu\IMG_21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643866" cy="448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Değerli öğretmenlerimizle kaynaşma adına ortak kahvaltımız</a:t>
            </a:r>
            <a:endParaRPr lang="tr-TR" dirty="0"/>
          </a:p>
        </p:txBody>
      </p:sp>
      <p:pic>
        <p:nvPicPr>
          <p:cNvPr id="6146" name="Picture 2" descr="C:\Users\müdür yardımcı\Desktop\Okul Tanıtım Sunusu\IMG_21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Okulda süt günümüz.</a:t>
            </a:r>
            <a:endParaRPr lang="tr-TR" dirty="0"/>
          </a:p>
        </p:txBody>
      </p:sp>
      <p:pic>
        <p:nvPicPr>
          <p:cNvPr id="7170" name="Picture 2" descr="C:\Users\müdür yardımcı\Desktop\Okul Tanıtım Sunusu\IMG_21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Öğrencilerin Sağlığı Adına Kantin Denetimimiz.</a:t>
            </a:r>
            <a:endParaRPr lang="tr-TR" dirty="0"/>
          </a:p>
        </p:txBody>
      </p:sp>
      <p:pic>
        <p:nvPicPr>
          <p:cNvPr id="8194" name="Picture 2" descr="C:\Users\müdür yardımcı\Desktop\Okul Tanıtım Sunusu\IMG_21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121</Words>
  <Application>Microsoft Office PowerPoint</Application>
  <PresentationFormat>Ekran Gösterisi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Şehit Uzman Çavuş Tuncer Doğan İmam Hatip Ortaokulu</vt:lpstr>
      <vt:lpstr>Okul Amblemimiz</vt:lpstr>
      <vt:lpstr>Slayt 3</vt:lpstr>
      <vt:lpstr>Okulumuzu adına veren aziz şehidimizin kıymetli anne ve babasının okulumuzu ziyaretinden bir kare.</vt:lpstr>
      <vt:lpstr>Okulumuz öğrencisi Abdullah ASLAN, KodlaAğrı projesi kapsamında yaptığı ödüllü çalışmayı Gaziantep Büyükşehir Belediye Başkanı Fatma ŞAHİN ve Ağrı Belediye Başkanı Savcı SAYAN’a anlatırken.</vt:lpstr>
      <vt:lpstr>Boks ve atletizm alanlarında okulumuza Türkiye dereceleri getiren öğrencilerimiz Abdullah Ömer Gökçe ve Yusuf Oğur, ödüllerini okul müdürümüz Şemsettin BURAK’tan alırken. </vt:lpstr>
      <vt:lpstr>Değerli öğretmenlerimizle kaynaşma adına ortak kahvaltımız</vt:lpstr>
      <vt:lpstr>Okulda süt günümüz.</vt:lpstr>
      <vt:lpstr>Öğrencilerin Sağlığı Adına Kantin Denetimimiz.</vt:lpstr>
      <vt:lpstr>Ağrı Valisi Sayın Süleyman Elban’a yaptıkları kodlama çalışmasını sunan okulumuz öğrencileri Hazar Üzeyir POLAT VE Abdullah ASLAN.</vt:lpstr>
      <vt:lpstr>Ağrı İbrahim Çeçen Üniversitesi Ziyaretimiz.</vt:lpstr>
      <vt:lpstr>Okulumuz öğrencisi Yusuf Oğur’un Bölge Birinciliği.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Şehit Uzman Çavuş Tuncer Doğan İmam Hatip Ortaokulu</dc:title>
  <dc:creator>müdür yardımcı</dc:creator>
  <cp:lastModifiedBy>müdür yardımcı</cp:lastModifiedBy>
  <cp:revision>2</cp:revision>
  <dcterms:created xsi:type="dcterms:W3CDTF">2020-05-18T11:23:12Z</dcterms:created>
  <dcterms:modified xsi:type="dcterms:W3CDTF">2020-05-18T11:39:34Z</dcterms:modified>
</cp:coreProperties>
</file>